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72" r:id="rId4"/>
    <p:sldId id="260" r:id="rId5"/>
    <p:sldId id="266" r:id="rId6"/>
    <p:sldId id="262" r:id="rId7"/>
    <p:sldId id="269" r:id="rId8"/>
    <p:sldId id="267" r:id="rId9"/>
    <p:sldId id="270" r:id="rId10"/>
    <p:sldId id="273" r:id="rId11"/>
    <p:sldId id="265" r:id="rId12"/>
    <p:sldId id="268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94660"/>
  </p:normalViewPr>
  <p:slideViewPr>
    <p:cSldViewPr>
      <p:cViewPr varScale="1">
        <p:scale>
          <a:sx n="66" d="100"/>
          <a:sy n="66" d="100"/>
        </p:scale>
        <p:origin x="1312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981200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Чаҕылхай</a:t>
            </a:r>
            <a:r>
              <a:rPr lang="ru-RU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аат</a:t>
            </a:r>
            <a:r>
              <a:rPr lang="ru-RU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4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умнуллубат</a:t>
            </a:r>
            <a:r>
              <a:rPr lang="ru-RU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en-US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/>
                <a:cs typeface="Times New Roman" pitchFamily="18" charset="0"/>
              </a:rPr>
              <a:t>ɵ</a:t>
            </a:r>
            <a:r>
              <a:rPr lang="ru-RU" sz="54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сс</a:t>
            </a:r>
            <a:r>
              <a:rPr lang="sah-RU" sz="54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ү</a:t>
            </a:r>
            <a:r>
              <a:rPr lang="en-US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/>
                <a:cs typeface="Times New Roman" pitchFamily="18" charset="0"/>
              </a:rPr>
              <a:t>ɵ</a:t>
            </a:r>
            <a:r>
              <a:rPr lang="ru-RU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н.</a:t>
            </a:r>
            <a:endParaRPr lang="ru-RU" sz="54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1000"/>
            <a:ext cx="67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</a:rPr>
              <a:t>Нам </a:t>
            </a:r>
            <a:r>
              <a:rPr lang="ru-RU" sz="1600" dirty="0" err="1" smtClean="0">
                <a:solidFill>
                  <a:srgbClr val="0070C0"/>
                </a:solidFill>
              </a:rPr>
              <a:t>улууһун</a:t>
            </a:r>
            <a:r>
              <a:rPr lang="ru-RU" sz="1600" dirty="0" smtClean="0">
                <a:solidFill>
                  <a:srgbClr val="0070C0"/>
                </a:solidFill>
              </a:rPr>
              <a:t> </a:t>
            </a:r>
            <a:r>
              <a:rPr lang="ru-RU" sz="1600" dirty="0" err="1" smtClean="0">
                <a:solidFill>
                  <a:srgbClr val="0070C0"/>
                </a:solidFill>
              </a:rPr>
              <a:t>Модут</a:t>
            </a:r>
            <a:r>
              <a:rPr lang="ru-RU" sz="1600" dirty="0" smtClean="0">
                <a:solidFill>
                  <a:srgbClr val="0070C0"/>
                </a:solidFill>
              </a:rPr>
              <a:t>  </a:t>
            </a:r>
            <a:r>
              <a:rPr lang="ru-RU" sz="1600" dirty="0" err="1" smtClean="0">
                <a:solidFill>
                  <a:srgbClr val="0070C0"/>
                </a:solidFill>
              </a:rPr>
              <a:t>орто</a:t>
            </a:r>
            <a:r>
              <a:rPr lang="ru-RU" sz="1600" dirty="0" smtClean="0">
                <a:solidFill>
                  <a:srgbClr val="0070C0"/>
                </a:solidFill>
              </a:rPr>
              <a:t> </a:t>
            </a:r>
            <a:r>
              <a:rPr lang="ru-RU" sz="1600" dirty="0" err="1" smtClean="0">
                <a:solidFill>
                  <a:srgbClr val="0070C0"/>
                </a:solidFill>
              </a:rPr>
              <a:t>оскуолата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52578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err="1" smtClean="0">
                <a:solidFill>
                  <a:srgbClr val="0070C0"/>
                </a:solidFill>
              </a:rPr>
              <a:t>Кылаас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салайааччыта</a:t>
            </a:r>
            <a:endParaRPr lang="ru-RU" dirty="0" smtClean="0">
              <a:solidFill>
                <a:srgbClr val="0070C0"/>
              </a:solidFill>
            </a:endParaRPr>
          </a:p>
          <a:p>
            <a:pPr algn="r"/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Готовцева</a:t>
            </a:r>
            <a:r>
              <a:rPr lang="ru-RU" dirty="0" smtClean="0">
                <a:solidFill>
                  <a:srgbClr val="0070C0"/>
                </a:solidFill>
              </a:rPr>
              <a:t> Нюргустана Семеновна.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0" y="3810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0070C0"/>
                </a:solidFill>
              </a:rPr>
              <a:t>Кылаас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чааһа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Picture 2" descr="C:\Users\User\Desktop\НПК Аммосова\Новая папка\скан 2_002.jpeg"/>
          <p:cNvPicPr>
            <a:picLocks noChangeAspect="1" noChangeArrowheads="1"/>
          </p:cNvPicPr>
          <p:nvPr/>
        </p:nvPicPr>
        <p:blipFill>
          <a:blip r:embed="rId2" cstate="print"/>
          <a:srcRect l="2898" t="15944" r="79721" b="69497"/>
          <a:stretch>
            <a:fillRect/>
          </a:stretch>
        </p:blipFill>
        <p:spPr bwMode="auto">
          <a:xfrm>
            <a:off x="304800" y="228600"/>
            <a:ext cx="1371600" cy="1600200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228600"/>
            <a:ext cx="1181100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0"/>
            <a:ext cx="7886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2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User\Desktop\НПК Аммосова\Новая папка\скан 1.jpeg"/>
          <p:cNvPicPr>
            <a:picLocks noChangeAspect="1" noChangeArrowheads="1"/>
          </p:cNvPicPr>
          <p:nvPr/>
        </p:nvPicPr>
        <p:blipFill>
          <a:blip r:embed="rId2" cstate="print"/>
          <a:srcRect l="4762" t="3846" b="25641"/>
          <a:stretch>
            <a:fillRect/>
          </a:stretch>
        </p:blipFill>
        <p:spPr bwMode="auto">
          <a:xfrm>
            <a:off x="228600" y="1447800"/>
            <a:ext cx="5320145" cy="4876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791200" y="25908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Саха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өрөспүүбүлүкэтин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дьаралыгын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сыыппараларынан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сирдэтэн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кырааскалаа</a:t>
            </a: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" descr="C:\Users\User\Desktop\НПК Аммосова\Новая папка\скан 1.jpeg"/>
          <p:cNvPicPr>
            <a:picLocks noChangeAspect="1" noChangeArrowheads="1"/>
          </p:cNvPicPr>
          <p:nvPr/>
        </p:nvPicPr>
        <p:blipFill>
          <a:blip r:embed="rId3" cstate="print"/>
          <a:srcRect l="6349" t="75641" r="74603" b="3846"/>
          <a:stretch>
            <a:fillRect/>
          </a:stretch>
        </p:blipFill>
        <p:spPr bwMode="auto">
          <a:xfrm>
            <a:off x="6781800" y="4114800"/>
            <a:ext cx="914400" cy="1219200"/>
          </a:xfrm>
          <a:prstGeom prst="rect">
            <a:avLst/>
          </a:prstGeom>
          <a:noFill/>
        </p:spPr>
      </p:pic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1066800" y="228600"/>
            <a:ext cx="7239000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016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Саха </a:t>
            </a:r>
            <a:r>
              <a:rPr lang="ru-RU" sz="1600" dirty="0" err="1" smtClean="0">
                <a:solidFill>
                  <a:srgbClr val="0070C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ө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рөспүүбүлүкэтин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дьаралыга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1992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сыллаахха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ахсынньы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26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кунугэр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ылыллыбыта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Ааптардара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худуоһунньуктар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Афанасий Осипов, Василий Парников, Владимир Игнатьев, Иннокентий Потапов.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Вертикальный свиток 3"/>
          <p:cNvSpPr/>
          <p:nvPr/>
        </p:nvSpPr>
        <p:spPr>
          <a:xfrm>
            <a:off x="3352800" y="609600"/>
            <a:ext cx="5029200" cy="5181600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Киэн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туттуох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Чулууттан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чулуу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Хоһуунтан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хоһуун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Биһиги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уолбутунан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Саханы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саха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дэппит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Чаҕылхай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Махсыыммытынан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!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Хомпоруун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хотойбут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Хаан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уруу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доҕорбут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Чулууттан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чулуубут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Чаҕылхай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Махсыыммыт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!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Көлүөнэ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солбуйсуо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эрэн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хайаан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да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Албаннаах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Эн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аатын</a:t>
            </a:r>
            <a:endParaRPr lang="ru-RU" sz="2000" b="1" i="1" dirty="0" smtClean="0">
              <a:solidFill>
                <a:srgbClr val="00206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Ааттана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i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туруоҕа</a:t>
            </a:r>
            <a:r>
              <a:rPr lang="ru-RU" sz="2000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! </a:t>
            </a:r>
            <a:endParaRPr lang="ru-RU" sz="1600" b="1" i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l="9192" t="10336" r="9918" b="6977"/>
          <a:stretch>
            <a:fillRect/>
          </a:stretch>
        </p:blipFill>
        <p:spPr bwMode="auto">
          <a:xfrm>
            <a:off x="457200" y="609600"/>
            <a:ext cx="2590800" cy="4710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66800" y="3810000"/>
            <a:ext cx="6705600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Озолоор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кинилэр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ааттарын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өйдөөн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! Максим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Аммосов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Платон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Ойуунускай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Исидор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Барахов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уонна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да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атын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саха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чулуу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дьоно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биһиги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билигин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олорор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эйэлээх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уйгулаах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барыта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баар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сайдыылаах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олохпутун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Саха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өрөспүүбүлүкэтин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төрүттэспит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уһулуччулаах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дьон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буолаллар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ah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Биһиги чулуу дьоммут курдук үөрэхтээх, сайдыылаах, төрөөбүт дойдубутун таптыыр дьон буоларга дьулуһуоҕуҥ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457200"/>
            <a:ext cx="6229350" cy="302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t="22789" r="800" b="17062"/>
          <a:stretch>
            <a:fillRect/>
          </a:stretch>
        </p:blipFill>
        <p:spPr bwMode="auto">
          <a:xfrm>
            <a:off x="2819400" y="304800"/>
            <a:ext cx="2895600" cy="3929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762000" y="4572000"/>
            <a:ext cx="7543800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357188" algn="ctr"/>
            <a:r>
              <a:rPr lang="ru-RU" sz="2000" b="1" dirty="0" smtClean="0">
                <a:solidFill>
                  <a:srgbClr val="FF0000"/>
                </a:solidFill>
              </a:rPr>
              <a:t>Максим </a:t>
            </a:r>
            <a:r>
              <a:rPr lang="ru-RU" sz="2000" b="1" dirty="0" err="1" smtClean="0">
                <a:solidFill>
                  <a:srgbClr val="FF0000"/>
                </a:solidFill>
              </a:rPr>
              <a:t>Кирович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Аммосов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биллиилээх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биир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дойдулаахпыт</a:t>
            </a:r>
            <a:r>
              <a:rPr lang="ru-RU" sz="2000" b="1" dirty="0" smtClean="0">
                <a:solidFill>
                  <a:srgbClr val="FF0000"/>
                </a:solidFill>
              </a:rPr>
              <a:t>, </a:t>
            </a:r>
            <a:r>
              <a:rPr lang="ru-RU" sz="2000" b="1" dirty="0" err="1" smtClean="0">
                <a:solidFill>
                  <a:srgbClr val="FF0000"/>
                </a:solidFill>
              </a:rPr>
              <a:t>саха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норуотун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чулуу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уола</a:t>
            </a:r>
            <a:r>
              <a:rPr lang="ru-RU" sz="2000" b="1" dirty="0" smtClean="0">
                <a:solidFill>
                  <a:srgbClr val="FF0000"/>
                </a:solidFill>
              </a:rPr>
              <a:t>.  </a:t>
            </a:r>
            <a:r>
              <a:rPr lang="ru-RU" sz="2000" b="1" dirty="0" err="1" smtClean="0">
                <a:solidFill>
                  <a:srgbClr val="FF0000"/>
                </a:solidFill>
              </a:rPr>
              <a:t>Кини</a:t>
            </a:r>
            <a:r>
              <a:rPr lang="ru-RU" sz="2000" b="1" dirty="0" smtClean="0">
                <a:solidFill>
                  <a:srgbClr val="FF0000"/>
                </a:solidFill>
              </a:rPr>
              <a:t> Нам </a:t>
            </a:r>
            <a:r>
              <a:rPr lang="ru-RU" sz="2000" b="1" dirty="0" err="1" smtClean="0">
                <a:solidFill>
                  <a:srgbClr val="FF0000"/>
                </a:solidFill>
              </a:rPr>
              <a:t>улууһугар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төрөөбутэ</a:t>
            </a:r>
            <a:r>
              <a:rPr lang="ru-RU" sz="2000" b="1" dirty="0" smtClean="0">
                <a:solidFill>
                  <a:srgbClr val="FF0000"/>
                </a:solidFill>
              </a:rPr>
              <a:t>. </a:t>
            </a:r>
            <a:r>
              <a:rPr lang="ru-RU" sz="2000" b="1" dirty="0" err="1" smtClean="0">
                <a:solidFill>
                  <a:srgbClr val="FF0000"/>
                </a:solidFill>
              </a:rPr>
              <a:t>Төрөөбүт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балаҕана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билигин</a:t>
            </a:r>
            <a:r>
              <a:rPr lang="ru-RU" sz="2000" b="1" dirty="0" smtClean="0">
                <a:solidFill>
                  <a:srgbClr val="FF0000"/>
                </a:solidFill>
              </a:rPr>
              <a:t> музей </a:t>
            </a:r>
            <a:r>
              <a:rPr lang="ru-RU" sz="2000" b="1" dirty="0" err="1" smtClean="0">
                <a:solidFill>
                  <a:srgbClr val="FF0000"/>
                </a:solidFill>
              </a:rPr>
              <a:t>буолан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турар</a:t>
            </a:r>
            <a:r>
              <a:rPr lang="ru-RU" b="1" dirty="0" smtClean="0">
                <a:solidFill>
                  <a:srgbClr val="FF0000"/>
                </a:solidFill>
              </a:rPr>
              <a:t>.</a:t>
            </a:r>
            <a:endParaRPr lang="ru-RU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9539"/>
          <a:stretch>
            <a:fillRect/>
          </a:stretch>
        </p:blipFill>
        <p:spPr bwMode="auto">
          <a:xfrm>
            <a:off x="533400" y="381000"/>
            <a:ext cx="4724400" cy="2701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8947" r="10526"/>
          <a:stretch>
            <a:fillRect/>
          </a:stretch>
        </p:blipFill>
        <p:spPr bwMode="auto">
          <a:xfrm>
            <a:off x="3810000" y="3276600"/>
            <a:ext cx="4572000" cy="2983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 l="6316" t="21053" r="6316" b="17193"/>
          <a:stretch>
            <a:fillRect/>
          </a:stretch>
        </p:blipFill>
        <p:spPr bwMode="auto">
          <a:xfrm>
            <a:off x="762000" y="228600"/>
            <a:ext cx="7187045" cy="3810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xtBox 2"/>
          <p:cNvSpPr txBox="1"/>
          <p:nvPr/>
        </p:nvSpPr>
        <p:spPr>
          <a:xfrm>
            <a:off x="1066800" y="39624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Блок-схема: альтернативный процесс 3"/>
          <p:cNvSpPr/>
          <p:nvPr/>
        </p:nvSpPr>
        <p:spPr>
          <a:xfrm>
            <a:off x="762000" y="4191000"/>
            <a:ext cx="7315200" cy="213360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доҕордуулар</a:t>
            </a: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ru-RU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Бу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хартыынаҕа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уҥаттан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хаҥас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Исидор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Барахов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Былатыан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Ойуунускай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уонна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Максим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Аммосов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олороллор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Кинилэр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олус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доҕордуу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этилэр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Саха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сирэ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туспа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өрөспүүбүлүкэ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быһыытынан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быраабын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ылынарыгар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улахан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үтүөлээхтэр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Бу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биһиэхэ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олус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элбэҕи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биэрбитэ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Оскуолалар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үрдүк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орто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үөрэх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кыһалара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арыллыбыттара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Саха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сирэ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сайдыы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саҥа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таһымыгар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тахсыбыта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ru-RU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i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lang="ru-RU" b="1" i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114800" y="1066800"/>
            <a:ext cx="4572000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Максим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норуот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күүһэ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диэн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тугун революция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бастакы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күннэригэр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бэйэтинэн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билбитэ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«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Норуоту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тэрийиэххэ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түмүөххэ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кинини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салайыахха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эрэ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наада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атыны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норуот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бэйэтэ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быһаарыа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»,-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диэн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санаа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өйүгэр-сүрэ5эр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дириҥник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иҥэн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киирбитэ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Ити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санаанан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кынаттанан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Максим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демонстраннар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инники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кэккэлэригэр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знамя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тутан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тахсара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улэһит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норуот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иннигэр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урдук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трибунаттан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уоттаах-төлөннөөх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тыллары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этэрэ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саха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хамначчыт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хараҥа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норуотун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көҥулгэ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тахсарга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баайдар-тойоттор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батталларыттан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босхолонорго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көҥүл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кыайыылаах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кыһыл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знамятын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көтөхпут</a:t>
            </a:r>
            <a:r>
              <a:rPr lang="ru-RU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0000" t="13333" r="8333" b="11111"/>
          <a:stretch>
            <a:fillRect/>
          </a:stretch>
        </p:blipFill>
        <p:spPr bwMode="auto">
          <a:xfrm rot="5400000">
            <a:off x="-353786" y="1344386"/>
            <a:ext cx="4800602" cy="3331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10000" y="1676400"/>
            <a:ext cx="4876800" cy="25545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latin typeface="Monotype Corsiva" pitchFamily="66" charset="0"/>
                <a:ea typeface="Calibri" pitchFamily="34" charset="0"/>
                <a:cs typeface="Times New Roman" pitchFamily="18" charset="0"/>
              </a:rPr>
              <a:t>          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Максим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Кирович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Аммосов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норуот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дьоллоох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олоххо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тиийэрин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туһугар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бутун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оло5ун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анаабыта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Дьокуускайга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Намна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киниэхэ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анаан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пааматынньыктар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музейдар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бааллар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Кини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Саха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сиригэр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үөрэх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культура, медицина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сайдыытыгар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үгүс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улэни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ыыппыта</a:t>
            </a:r>
            <a:r>
              <a:rPr lang="ru-RU" sz="20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endParaRPr lang="ru-RU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5955"/>
          <a:stretch>
            <a:fillRect/>
          </a:stretch>
        </p:blipFill>
        <p:spPr bwMode="auto">
          <a:xfrm>
            <a:off x="533400" y="609600"/>
            <a:ext cx="2971800" cy="49710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4238" t="14428" r="14453" b="17435"/>
          <a:stretch>
            <a:fillRect/>
          </a:stretch>
        </p:blipFill>
        <p:spPr bwMode="auto">
          <a:xfrm>
            <a:off x="762000" y="533400"/>
            <a:ext cx="1905000" cy="3233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 l="17654" t="34739" r="38210" b="28536"/>
          <a:stretch>
            <a:fillRect/>
          </a:stretch>
        </p:blipFill>
        <p:spPr bwMode="auto">
          <a:xfrm>
            <a:off x="6324600" y="533400"/>
            <a:ext cx="2057400" cy="3044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t="11594" b="7246"/>
          <a:stretch>
            <a:fillRect/>
          </a:stretch>
        </p:blipFill>
        <p:spPr bwMode="auto">
          <a:xfrm>
            <a:off x="3429000" y="533400"/>
            <a:ext cx="2133600" cy="3079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 l="12995" t="32877" b="28767"/>
          <a:stretch>
            <a:fillRect/>
          </a:stretch>
        </p:blipFill>
        <p:spPr bwMode="auto">
          <a:xfrm>
            <a:off x="381000" y="4191000"/>
            <a:ext cx="2040749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/>
          <a:srcRect l="24220" t="35745" b="28510"/>
          <a:stretch>
            <a:fillRect/>
          </a:stretch>
        </p:blipFill>
        <p:spPr bwMode="auto">
          <a:xfrm>
            <a:off x="6858000" y="4191000"/>
            <a:ext cx="1907313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7" cstate="print"/>
          <a:srcRect l="16262" t="32000" r="10558" b="26857"/>
          <a:stretch>
            <a:fillRect/>
          </a:stretch>
        </p:blipFill>
        <p:spPr bwMode="auto">
          <a:xfrm>
            <a:off x="2590800" y="3962400"/>
            <a:ext cx="205740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8" cstate="print"/>
          <a:srcRect t="18957" b="3318"/>
          <a:stretch>
            <a:fillRect/>
          </a:stretch>
        </p:blipFill>
        <p:spPr bwMode="auto">
          <a:xfrm>
            <a:off x="5029200" y="3962400"/>
            <a:ext cx="1524000" cy="2106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95400" y="4114800"/>
            <a:ext cx="6400800" cy="16312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Ол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кэриэһигэр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Хотугулуу-Илиҥҥи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Федеральнай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университет Максим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Кирович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Аммосов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аатын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сүгэр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endParaRPr lang="ru-RU" sz="20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О5олоор,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үчүгэйдик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үөрэнээххитинэ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университекка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киирэн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студент </a:t>
            </a:r>
            <a:r>
              <a:rPr lang="ru-RU" sz="2000" b="1" dirty="0" err="1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буолуоххут</a:t>
            </a:r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! </a:t>
            </a:r>
            <a:endParaRPr lang="ru-RU" sz="20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357188" algn="ctr"/>
            <a:r>
              <a:rPr lang="ru-RU" sz="20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endParaRPr lang="ru-RU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t="11594" b="7246"/>
          <a:stretch>
            <a:fillRect/>
          </a:stretch>
        </p:blipFill>
        <p:spPr bwMode="auto">
          <a:xfrm>
            <a:off x="5943600" y="457200"/>
            <a:ext cx="2133600" cy="307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t="33097" b="29078"/>
          <a:stretch>
            <a:fillRect/>
          </a:stretch>
        </p:blipFill>
        <p:spPr bwMode="auto">
          <a:xfrm>
            <a:off x="762000" y="533400"/>
            <a:ext cx="453044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User\Desktop\НПК Аммосова\Новая папка\скан 2_002.jpeg"/>
          <p:cNvPicPr>
            <a:picLocks noChangeAspect="1" noChangeArrowheads="1"/>
          </p:cNvPicPr>
          <p:nvPr/>
        </p:nvPicPr>
        <p:blipFill>
          <a:blip r:embed="rId2" cstate="print"/>
          <a:srcRect t="30503" r="7298" b="8492"/>
          <a:stretch>
            <a:fillRect/>
          </a:stretch>
        </p:blipFill>
        <p:spPr bwMode="auto">
          <a:xfrm>
            <a:off x="1981200" y="228600"/>
            <a:ext cx="5105400" cy="4400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1295400" y="5029200"/>
            <a:ext cx="6705600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М.К.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Аммосов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П.А.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Ойуунускайдыын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уонна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И.Н.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Бараховтыын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1922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сыл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муус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устарыгар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Саха АССР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тэрийсибит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киһинэн</a:t>
            </a:r>
            <a:r>
              <a:rPr lang="ru-RU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буола</a:t>
            </a:r>
            <a:r>
              <a:rPr lang="ru-RU" b="1" dirty="0" err="1" smtClean="0">
                <a:solidFill>
                  <a:srgbClr val="C00000"/>
                </a:solidFill>
              </a:rPr>
              <a:t>р</a:t>
            </a:r>
            <a:r>
              <a:rPr lang="ru-RU" b="1" dirty="0" smtClean="0">
                <a:solidFill>
                  <a:srgbClr val="C00000"/>
                </a:solidFill>
              </a:rPr>
              <a:t>.</a:t>
            </a:r>
            <a:endParaRPr lang="ru-RU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574</TotalTime>
  <Words>386</Words>
  <Application>Microsoft Office PowerPoint</Application>
  <PresentationFormat>Экран (4:3)</PresentationFormat>
  <Paragraphs>34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Franklin Gothic Book</vt:lpstr>
      <vt:lpstr>Franklin Gothic Medium</vt:lpstr>
      <vt:lpstr>Monotype Corsiva</vt:lpstr>
      <vt:lpstr>Times New Roman</vt:lpstr>
      <vt:lpstr>Wingdings 2</vt:lpstr>
      <vt:lpstr>Трек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Ionov</dc:creator>
  <cp:lastModifiedBy>Нюргустана</cp:lastModifiedBy>
  <cp:revision>62</cp:revision>
  <dcterms:created xsi:type="dcterms:W3CDTF">2021-11-03T09:43:02Z</dcterms:created>
  <dcterms:modified xsi:type="dcterms:W3CDTF">2022-04-01T05:42:52Z</dcterms:modified>
</cp:coreProperties>
</file>